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32638" cy="94186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9000" y="706375"/>
            <a:ext cx="4755300" cy="3531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13250" y="4473825"/>
            <a:ext cx="5706099" cy="4238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27135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13250" y="4473825"/>
            <a:ext cx="5706099" cy="4238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89000" y="706375"/>
            <a:ext cx="4755300" cy="3531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13250" y="4473825"/>
            <a:ext cx="5706099" cy="4238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89000" y="706375"/>
            <a:ext cx="4755300" cy="3531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13250" y="4473825"/>
            <a:ext cx="5706099" cy="4238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89000" y="706375"/>
            <a:ext cx="4755300" cy="3531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13250" y="4473825"/>
            <a:ext cx="5706099" cy="4238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89000" y="706375"/>
            <a:ext cx="4755300" cy="3531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13250" y="4473825"/>
            <a:ext cx="5706099" cy="4238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89000" y="706375"/>
            <a:ext cx="4755300" cy="3531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456432" y="1545336"/>
            <a:ext cx="4224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0020" algn="l" rtl="0">
              <a:spcBef>
                <a:spcPts val="360"/>
              </a:spcBef>
              <a:buClr>
                <a:schemeClr val="lt1"/>
              </a:buClr>
              <a:buFont typeface="Galdeano"/>
              <a:buChar char="•"/>
              <a:defRPr/>
            </a:lvl1pPr>
            <a:lvl2pPr marL="742950" indent="-171450" algn="l" rtl="0">
              <a:spcBef>
                <a:spcPts val="360"/>
              </a:spcBef>
              <a:buClr>
                <a:schemeClr val="lt1"/>
              </a:buClr>
              <a:buFont typeface="Galdeano"/>
              <a:buChar char="–"/>
              <a:defRPr/>
            </a:lvl2pPr>
            <a:lvl3pPr marL="11430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•"/>
              <a:defRPr/>
            </a:lvl3pPr>
            <a:lvl4pPr marL="16002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–"/>
              <a:defRPr/>
            </a:lvl4pPr>
            <a:lvl5pPr marL="20574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»"/>
              <a:defRPr/>
            </a:lvl5pPr>
            <a:lvl6pPr marL="25146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•"/>
              <a:defRPr/>
            </a:lvl6pPr>
            <a:lvl7pPr marL="29718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•"/>
              <a:defRPr/>
            </a:lvl7pPr>
            <a:lvl8pPr marL="34290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•"/>
              <a:defRPr/>
            </a:lvl8pPr>
            <a:lvl9pPr marL="3886200" indent="-114300" algn="l" rtl="0">
              <a:spcBef>
                <a:spcPts val="360"/>
              </a:spcBef>
              <a:buClr>
                <a:schemeClr val="lt1"/>
              </a:buClr>
              <a:buFont typeface="Galdeano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7162800" y="189468"/>
            <a:ext cx="18288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159752" y="6356350"/>
            <a:ext cx="1137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1069848" y="6356350"/>
            <a:ext cx="51023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069848" y="1554479"/>
            <a:ext cx="2073300" cy="19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 Black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065175" y="1066800"/>
            <a:ext cx="7324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lt1"/>
              </a:buClr>
              <a:buSzPct val="25000"/>
              <a:buFont typeface="Galdeano"/>
              <a:buNone/>
            </a:pPr>
            <a:r>
              <a:rPr lang="en-US" sz="6000" b="0" i="1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Time to Sign up!</a:t>
            </a:r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2341416"/>
            <a:ext cx="2010832" cy="1905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399" y="2341415"/>
            <a:ext cx="4838367" cy="1905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533400" y="503237"/>
            <a:ext cx="8305799" cy="79216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</a:rPr>
              <a:t>1. Go to </a:t>
            </a:r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08050" y="3694525"/>
            <a:ext cx="4093200" cy="11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10400" y="5943600"/>
            <a:ext cx="1976437" cy="77817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533400" y="2701075"/>
            <a:ext cx="7772400" cy="5637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</a:rPr>
              <a:t>2. Click on I’m a Student 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800100" y="1295400"/>
            <a:ext cx="7772400" cy="79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 baseline="0">
                <a:solidFill>
                  <a:schemeClr val="lt1"/>
                </a:solidFill>
              </a:rPr>
              <a:t>csd4.edmodo.com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47714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lt1"/>
              </a:buClr>
              <a:buSzPct val="100000"/>
              <a:buFont typeface="Galdeano"/>
              <a:buChar char="•"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Group Code: </a:t>
            </a:r>
            <a:r>
              <a:rPr lang="en-US" sz="3200" b="1" i="0" u="none" strike="noStrike" cap="none" baseline="0">
                <a:solidFill>
                  <a:srgbClr val="6FA8DC"/>
                </a:solidFill>
                <a:latin typeface="Galdeano"/>
                <a:ea typeface="Galdeano"/>
                <a:cs typeface="Galdeano"/>
                <a:sym typeface="Galdeano"/>
              </a:rPr>
              <a:t>TEACHERS: </a:t>
            </a:r>
            <a:r>
              <a:rPr lang="en-US" sz="3200" b="1">
                <a:solidFill>
                  <a:srgbClr val="6FA8DC"/>
                </a:solidFill>
                <a:latin typeface="Galdeano"/>
                <a:ea typeface="Galdeano"/>
                <a:cs typeface="Galdeano"/>
                <a:sym typeface="Galdeano"/>
              </a:rPr>
              <a:t>TYPE IN YOUR GROUP CODE HERE</a:t>
            </a:r>
          </a:p>
          <a:p>
            <a:pPr marL="274320" marR="0" lvl="0" indent="-274320" algn="l" rtl="0">
              <a:spcBef>
                <a:spcPts val="640"/>
              </a:spcBef>
              <a:buClr>
                <a:schemeClr val="lt1"/>
              </a:buClr>
              <a:buSzPct val="100000"/>
              <a:buFont typeface="Galdeano"/>
              <a:buChar char="•"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Username: </a:t>
            </a:r>
            <a:r>
              <a:rPr lang="en-US" sz="3200">
                <a:solidFill>
                  <a:srgbClr val="6FA8DC"/>
                </a:solidFill>
                <a:latin typeface="Galdeano"/>
                <a:ea typeface="Galdeano"/>
                <a:cs typeface="Galdeano"/>
                <a:sym typeface="Galdeano"/>
              </a:rPr>
              <a:t>Computer login starting with S</a:t>
            </a:r>
          </a:p>
          <a:p>
            <a:pPr marL="274320" marR="0" lvl="0" indent="-274320" algn="l" rtl="0">
              <a:spcBef>
                <a:spcPts val="640"/>
              </a:spcBef>
              <a:buClr>
                <a:schemeClr val="lt1"/>
              </a:buClr>
              <a:buSzPct val="100000"/>
              <a:buFont typeface="Galdeano"/>
              <a:buChar char="•"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Password: </a:t>
            </a:r>
            <a:r>
              <a:rPr lang="en-US" sz="3200" b="1" i="0" u="none" strike="noStrike" cap="none" baseline="0">
                <a:solidFill>
                  <a:srgbClr val="6FA8DC"/>
                </a:solidFill>
                <a:latin typeface="Galdeano"/>
                <a:ea typeface="Galdeano"/>
                <a:cs typeface="Galdeano"/>
                <a:sym typeface="Galdeano"/>
              </a:rPr>
              <a:t>computer log</a:t>
            </a:r>
            <a:r>
              <a:rPr lang="en-US" sz="3200" b="1">
                <a:solidFill>
                  <a:srgbClr val="6FA8DC"/>
                </a:solidFill>
                <a:latin typeface="Galdeano"/>
                <a:ea typeface="Galdeano"/>
                <a:cs typeface="Galdeano"/>
                <a:sym typeface="Galdeano"/>
              </a:rPr>
              <a:t>in password</a:t>
            </a:r>
          </a:p>
          <a:p>
            <a:pPr marL="274320" marR="0" lvl="0" indent="-274320" algn="l" rtl="0">
              <a:spcBef>
                <a:spcPts val="640"/>
              </a:spcBef>
              <a:buClr>
                <a:srgbClr val="FFFFFF"/>
              </a:buClr>
              <a:buSzPct val="100000"/>
              <a:buFont typeface="Galdeano"/>
              <a:buChar char="•"/>
            </a:pPr>
            <a:r>
              <a:rPr lang="en-US" sz="3200" b="1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Do not put in an email </a:t>
            </a:r>
          </a:p>
          <a:p>
            <a:pPr marL="274320" marR="0" lvl="0" indent="-274320" algn="l" rtl="0">
              <a:spcBef>
                <a:spcPts val="640"/>
              </a:spcBef>
              <a:buClr>
                <a:srgbClr val="FFFFFF"/>
              </a:buClr>
              <a:buSzPct val="100000"/>
              <a:buFont typeface="Galdeano"/>
              <a:buChar char="•"/>
            </a:pPr>
            <a:r>
              <a:rPr lang="en-US" sz="3200" b="1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Type in your first name and last name</a:t>
            </a:r>
          </a:p>
          <a:p>
            <a:pPr marL="0" marR="0" lvl="0" indent="0" algn="l" rtl="0">
              <a:spcBef>
                <a:spcPts val="640"/>
              </a:spcBef>
              <a:buClr>
                <a:srgbClr val="FF0000"/>
              </a:buClr>
              <a:buFont typeface="Galdeano"/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71475" y="-346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3600" b="0" i="0" u="none" strike="noStrike" cap="small" baseline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Student Sign Up</a:t>
            </a:r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0400" y="5943600"/>
            <a:ext cx="1976437" cy="778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46376" y="724701"/>
            <a:ext cx="3554700" cy="4848299"/>
          </a:xfrm>
          <a:prstGeom prst="rect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33399" y="77934"/>
            <a:ext cx="5018808" cy="8364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3600" b="0" i="0" u="none" strike="noStrike" cap="small" baseline="0">
                <a:solidFill>
                  <a:srgbClr val="6FA8DC"/>
                </a:solidFill>
              </a:rPr>
              <a:t>Student Sign Up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-87550" y="1532050"/>
            <a:ext cx="4727699" cy="3047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chemeClr val="lt1"/>
              </a:buClr>
              <a:buSzPct val="100000"/>
              <a:buFont typeface="Galdeano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Click the </a:t>
            </a:r>
            <a:r>
              <a:rPr lang="en-US" sz="320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checkbox</a:t>
            </a:r>
            <a:r>
              <a:rPr lang="en-US" sz="3200" b="0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 next to You and your parent agree to our Terms of Service and our Privacy Policy.</a:t>
            </a:r>
          </a:p>
          <a:p>
            <a:pPr marL="457200" marR="0" lvl="0" indent="-457200" algn="l" rtl="0">
              <a:spcBef>
                <a:spcPts val="0"/>
              </a:spcBef>
              <a:buClr>
                <a:schemeClr val="lt1"/>
              </a:buClr>
              <a:buSzPct val="100000"/>
              <a:buFont typeface="Galdeano"/>
              <a:buChar char="•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rPr>
              <a:t>Click SIGN UP</a:t>
            </a: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5978" y="5108180"/>
            <a:ext cx="1976400" cy="92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10400" y="5943600"/>
            <a:ext cx="1976437" cy="778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0150" y="373301"/>
            <a:ext cx="3933300" cy="5364600"/>
          </a:xfrm>
          <a:prstGeom prst="rect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58" name="Shape 58"/>
          <p:cNvCxnSpPr/>
          <p:nvPr/>
        </p:nvCxnSpPr>
        <p:spPr>
          <a:xfrm>
            <a:off x="1721800" y="3779200"/>
            <a:ext cx="3180899" cy="831600"/>
          </a:xfrm>
          <a:prstGeom prst="straightConnector1">
            <a:avLst/>
          </a:prstGeom>
          <a:noFill/>
          <a:ln w="57150" cap="flat">
            <a:solidFill>
              <a:srgbClr val="3D85C6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6200" y="1345400"/>
            <a:ext cx="83724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40"/>
              </a:spcBef>
              <a:buClr>
                <a:schemeClr val="lt1"/>
              </a:buClr>
              <a:buSzPct val="100000"/>
              <a:buFont typeface="Galdeano"/>
              <a:buChar char="•"/>
            </a:pPr>
            <a:r>
              <a:rPr lang="en-US" sz="3200">
                <a:latin typeface="Galdeano"/>
                <a:ea typeface="Galdeano"/>
                <a:cs typeface="Galdeano"/>
                <a:sym typeface="Galdeano"/>
              </a:rPr>
              <a:t>Teachers, put directions for what they are to do when students have logged in here.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6868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3600" b="0" i="0" u="none" strike="noStrike" cap="small" baseline="0">
                <a:solidFill>
                  <a:srgbClr val="6FA8DC"/>
                </a:solidFill>
              </a:rPr>
              <a:t>Your Assignment on Edmodo:</a:t>
            </a: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0400" y="5943600"/>
            <a:ext cx="1976437" cy="778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Macintosh PowerPoint</Application>
  <PresentationFormat>On-screen Show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dark-gradient</vt:lpstr>
      <vt:lpstr>PowerPoint Presentation</vt:lpstr>
      <vt:lpstr>1. Go to </vt:lpstr>
      <vt:lpstr>Student Sign Up</vt:lpstr>
      <vt:lpstr>Student Sign Up</vt:lpstr>
      <vt:lpstr>Your Assignment on Edmodo: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Diane Stephanchick</cp:lastModifiedBy>
  <cp:revision>1</cp:revision>
  <dcterms:modified xsi:type="dcterms:W3CDTF">2014-07-30T22:40:18Z</dcterms:modified>
</cp:coreProperties>
</file>